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4158DA-6DB0-4632-B472-A020D83937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55097B-54A9-4DC8-A306-097B1148B9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FB3526-8E03-40A1-A873-E5B79748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D6D704-7891-4A58-AB56-9E6FD81DA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676C7AB-7FE0-4EE5-BA57-A1B5994CB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1508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B09C6-C2D0-4215-9959-B5891FDB1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9348E5C-268E-40AD-AA57-AC1197BC1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1BDA83-1153-4E15-B412-FA2147219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9203515-8EF2-4C48-9616-45738E1EB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1BF6A3-2D07-414A-8842-30A173140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2548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9898AB-AF56-4BDC-A932-2163BE161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30A72FF-994B-4733-82DD-FC4D40E96A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0CF168-5728-4EE7-8764-BB856F7BE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14FA56E-F5DC-45BE-B09F-0757DFE54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9A531D-E587-47D5-BD20-DD96984E0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9182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DF2D05-7ACF-4C68-BE6A-AEC36E4F9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306329-4886-47E4-AF74-DAFEA1144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E63A46-7383-4B34-9364-1A058105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B5F5820-0E85-4B60-8563-FA5A9532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8BBEF7-7606-4DBD-81CE-F1E4C7BD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3505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BAE940-7700-4F08-9671-38BC47BA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B942AE-406E-4B83-95E4-A1AABC122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09BCD4-2C25-4718-A406-C510BAC15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542048-0DCD-4282-AAD2-626BC907C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4D2526-C57C-490F-B8FF-D426D4B4C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014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18C9A9-4281-4BAD-B90D-3CD2EAE3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B5DAD5-406D-454B-8360-427521A62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D1C648-3ACB-4D49-86F7-095D1FD69A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619889-40C5-48ED-A964-2DB6713B5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63E59F0-29B3-4D96-8070-C1DE0E766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D58D82-9A7E-4A94-8F20-3216DA29E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2721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EB79AA-DFFD-4A7D-AAE7-28D9B16D8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51303DF-4B3D-42E8-B5E4-81469A4C9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AF88B46-E1B5-49B7-A8B3-BFF745E1B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9A63529-0487-4C06-AF17-FAC498B0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9C7D44A-EE41-4466-9175-D8EB3C4382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D00349D-EDC1-404C-AC2F-77D866BE2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3B2AD55-038C-40CC-BD6C-A3D705354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0039878-A72C-4BF9-BD03-3DE16C320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492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2CC9CF-5820-4DF4-9DE1-FB48F2484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735D003-440C-4132-A667-16E74C70A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C1804ECC-F864-47CD-8D8C-FC64A3492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C2D941F-D7BC-4286-A98C-89670829F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5159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CB1352C-A683-493A-9FB3-AD9D6A1F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1CD811A-DFA4-4A7C-81C4-8FBD1273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BF3F5B-1CCD-4414-927F-92BC4DA20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351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706495-6407-4578-9438-9181CF8EB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AA1ADC9-101F-421E-B473-DD5000059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5D27047-C2D7-4868-B4CF-7BB3EBE33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9B57BE-6D40-41A7-9D4C-19C60204E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8916BD-4F7F-4C08-87E5-B34C2B78A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36AF226-D1FB-463D-BFAC-BDDBE275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844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23AED6-9D51-434E-89FB-CE70F7A90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68DB47E-5986-4D33-80AA-7A79B6591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CF5AA1-F71F-4EAA-AF23-78314246D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AD14B1-0FD8-4329-A83C-03426E8F6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503F145-998E-4E96-8260-72438467E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A31002-BEB4-46C5-B7FD-B0B5BDEB8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059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E07C24E-C6FD-4D6E-9E24-E5B0F7A8F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5FD42A7-F319-4193-929E-8A025C29B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731B78-DC15-4C9B-A71A-9B8960CB09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7178A-9D70-4C1B-90BB-3FC531EBB98C}" type="datetimeFigureOut">
              <a:rPr lang="pt-BR" smtClean="0"/>
              <a:t>30/05/2021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CB1512-A740-4D25-8C19-60ACF4320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AD9138-DB32-4CE4-B4CC-15871E1A5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CE3CF-E5CD-4752-9A3A-7DF63ECC2E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2430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12" Type="http://schemas.openxmlformats.org/officeDocument/2006/relationships/image" Target="../media/image12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gif"/><Relationship Id="rId11" Type="http://schemas.openxmlformats.org/officeDocument/2006/relationships/image" Target="../media/image11.gif"/><Relationship Id="rId5" Type="http://schemas.openxmlformats.org/officeDocument/2006/relationships/image" Target="../media/image5.gif"/><Relationship Id="rId10" Type="http://schemas.openxmlformats.org/officeDocument/2006/relationships/image" Target="../media/image10.gif"/><Relationship Id="rId4" Type="http://schemas.openxmlformats.org/officeDocument/2006/relationships/image" Target="../media/image4.png"/><Relationship Id="rId9" Type="http://schemas.openxmlformats.org/officeDocument/2006/relationships/image" Target="../media/image9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agem 55">
            <a:extLst>
              <a:ext uri="{FF2B5EF4-FFF2-40B4-BE49-F238E27FC236}">
                <a16:creationId xmlns:a16="http://schemas.microsoft.com/office/drawing/2014/main" id="{3274B903-619A-408A-81A0-2973E0F57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1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835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D99B9E10-9EB7-4408-9533-5EAB06C08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9F3230BB-BAA7-42C7-8278-A9DF72204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533" y="377631"/>
            <a:ext cx="5122934" cy="1050308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2750149-F02D-4D9E-B879-8CDA440D8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3494" y="1427939"/>
            <a:ext cx="8145012" cy="743054"/>
          </a:xfrm>
          <a:prstGeom prst="rect">
            <a:avLst/>
          </a:prstGeom>
        </p:spPr>
      </p:pic>
      <p:pic>
        <p:nvPicPr>
          <p:cNvPr id="19" name="Imagem 18" descr="Homem em pé em frente a janela&#10;&#10;Descrição gerada automaticamente">
            <a:extLst>
              <a:ext uri="{FF2B5EF4-FFF2-40B4-BE49-F238E27FC236}">
                <a16:creationId xmlns:a16="http://schemas.microsoft.com/office/drawing/2014/main" id="{74A667CA-6D6E-46D7-85AF-7EB768E7B0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7" y="2540280"/>
            <a:ext cx="2277043" cy="1280475"/>
          </a:xfrm>
          <a:prstGeom prst="rect">
            <a:avLst/>
          </a:prstGeom>
        </p:spPr>
      </p:pic>
      <p:pic>
        <p:nvPicPr>
          <p:cNvPr id="21" name="Imagem 20" descr="Desenho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54DA7708-4845-447F-ACEA-49E6E1EA2A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9757" y="2216288"/>
            <a:ext cx="2552700" cy="1438348"/>
          </a:xfrm>
          <a:prstGeom prst="rect">
            <a:avLst/>
          </a:prstGeom>
        </p:spPr>
      </p:pic>
      <p:pic>
        <p:nvPicPr>
          <p:cNvPr id="23" name="Imagem 22" descr="Pessoa posando para foto em local com neve&#10;&#10;Descrição gerada automaticamente com confiança média">
            <a:extLst>
              <a:ext uri="{FF2B5EF4-FFF2-40B4-BE49-F238E27FC236}">
                <a16:creationId xmlns:a16="http://schemas.microsoft.com/office/drawing/2014/main" id="{5B1136DB-067D-4086-BD6D-C0142FDDD6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264" y="3820755"/>
            <a:ext cx="2557536" cy="1438348"/>
          </a:xfrm>
          <a:prstGeom prst="rect">
            <a:avLst/>
          </a:prstGeom>
        </p:spPr>
      </p:pic>
      <p:pic>
        <p:nvPicPr>
          <p:cNvPr id="25" name="Imagem 24" descr="Imagem digital fictícia de personagem de filme&#10;&#10;Descrição gerada automaticamente com confiança baixa">
            <a:extLst>
              <a:ext uri="{FF2B5EF4-FFF2-40B4-BE49-F238E27FC236}">
                <a16:creationId xmlns:a16="http://schemas.microsoft.com/office/drawing/2014/main" id="{D5152599-7CEB-46EE-9A97-4995220B3C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58" y="4300886"/>
            <a:ext cx="2700906" cy="1557914"/>
          </a:xfrm>
          <a:prstGeom prst="rect">
            <a:avLst/>
          </a:prstGeom>
        </p:spPr>
      </p:pic>
      <p:pic>
        <p:nvPicPr>
          <p:cNvPr id="27" name="Imagem 26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B85248D7-18B5-409C-ADAE-E98F0E8E07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457" y="2216288"/>
            <a:ext cx="2057400" cy="1990725"/>
          </a:xfrm>
          <a:prstGeom prst="rect">
            <a:avLst/>
          </a:prstGeom>
        </p:spPr>
      </p:pic>
      <p:pic>
        <p:nvPicPr>
          <p:cNvPr id="29" name="Imagem 28" descr="Mulher com raquete de tênis em quadra de grama&#10;&#10;Descrição gerada automaticamente">
            <a:extLst>
              <a:ext uri="{FF2B5EF4-FFF2-40B4-BE49-F238E27FC236}">
                <a16:creationId xmlns:a16="http://schemas.microsoft.com/office/drawing/2014/main" id="{5808E520-EBB6-4123-B6EC-4D86298FF8D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467" y="4463197"/>
            <a:ext cx="3429000" cy="1924050"/>
          </a:xfrm>
          <a:prstGeom prst="rect">
            <a:avLst/>
          </a:prstGeom>
        </p:spPr>
      </p:pic>
      <p:pic>
        <p:nvPicPr>
          <p:cNvPr id="31" name="Imagem 30" descr="Jogo de futebol&#10;&#10;Descrição gerada automaticamente">
            <a:extLst>
              <a:ext uri="{FF2B5EF4-FFF2-40B4-BE49-F238E27FC236}">
                <a16:creationId xmlns:a16="http://schemas.microsoft.com/office/drawing/2014/main" id="{4617AAE0-F6C4-46A4-A3C4-0D2279E8F1B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185" y="2249130"/>
            <a:ext cx="4244571" cy="1924050"/>
          </a:xfrm>
          <a:prstGeom prst="rect">
            <a:avLst/>
          </a:prstGeom>
        </p:spPr>
      </p:pic>
      <p:pic>
        <p:nvPicPr>
          <p:cNvPr id="35" name="Imagem 34" descr="Homem com a mão no queixo&#10;&#10;Descrição gerada automaticamente">
            <a:extLst>
              <a:ext uri="{FF2B5EF4-FFF2-40B4-BE49-F238E27FC236}">
                <a16:creationId xmlns:a16="http://schemas.microsoft.com/office/drawing/2014/main" id="{79CB1273-7484-4681-B093-B84E8138AD6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2061" y="4351617"/>
            <a:ext cx="2760924" cy="207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72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EF5BC10-0F76-4B44-9C38-0F766EF7A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D75B23F-220D-49DD-A5EA-7CE16F812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4533" y="377631"/>
            <a:ext cx="5122934" cy="105030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AED8833-CC5A-40EA-BE00-7FBB272A7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2457" y="1353168"/>
            <a:ext cx="7919959" cy="2481714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C186F19-188B-45A0-96C7-4B22160C6D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678" y="3547463"/>
            <a:ext cx="4695580" cy="283885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CF3231A-49DD-4F9D-B0F1-4BAF02C6CC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1980" y="3675092"/>
            <a:ext cx="5552543" cy="2805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178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4FD9F2F8-4B0A-41E3-884C-4C40CF794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8" name="Imagem 7" descr="Uma imagem contendo Ícone&#10;&#10;Descrição gerada automaticamente">
            <a:extLst>
              <a:ext uri="{FF2B5EF4-FFF2-40B4-BE49-F238E27FC236}">
                <a16:creationId xmlns:a16="http://schemas.microsoft.com/office/drawing/2014/main" id="{D5072529-C537-4E90-B5F8-F73214A96D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7166" y="545288"/>
            <a:ext cx="3097667" cy="3455090"/>
          </a:xfrm>
          <a:prstGeom prst="rect">
            <a:avLst/>
          </a:prstGeom>
        </p:spPr>
      </p:pic>
      <p:pic>
        <p:nvPicPr>
          <p:cNvPr id="10" name="Imagem 9" descr="Logotipo&#10;&#10;Descrição gerada automaticamente">
            <a:extLst>
              <a:ext uri="{FF2B5EF4-FFF2-40B4-BE49-F238E27FC236}">
                <a16:creationId xmlns:a16="http://schemas.microsoft.com/office/drawing/2014/main" id="{791FA0EA-663D-4E51-9EB3-0D8DBC96F1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282" y="4000378"/>
            <a:ext cx="5895434" cy="1304592"/>
          </a:xfrm>
          <a:prstGeom prst="rect">
            <a:avLst/>
          </a:prstGeom>
        </p:spPr>
      </p:pic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FA272155-2893-4B33-B4EF-67FAC19D5738}"/>
              </a:ext>
            </a:extLst>
          </p:cNvPr>
          <p:cNvCxnSpPr/>
          <p:nvPr/>
        </p:nvCxnSpPr>
        <p:spPr>
          <a:xfrm>
            <a:off x="3148282" y="3965575"/>
            <a:ext cx="0" cy="1339395"/>
          </a:xfrm>
          <a:prstGeom prst="line">
            <a:avLst/>
          </a:prstGeom>
          <a:ln w="57150">
            <a:solidFill>
              <a:srgbClr val="D9D9D9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1822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0CB00FA-C38A-44EB-A7EB-EA8C71ACC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A109CEE0-AE22-454A-A300-77667D95D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405" y="398728"/>
            <a:ext cx="5639189" cy="1091060"/>
          </a:xfrm>
          <a:prstGeom prst="rect">
            <a:avLst/>
          </a:prstGeom>
        </p:spPr>
      </p:pic>
      <p:pic>
        <p:nvPicPr>
          <p:cNvPr id="10" name="Imagem 9" descr="Diagrama&#10;&#10;Descrição gerada automaticamente">
            <a:extLst>
              <a:ext uri="{FF2B5EF4-FFF2-40B4-BE49-F238E27FC236}">
                <a16:creationId xmlns:a16="http://schemas.microsoft.com/office/drawing/2014/main" id="{192C54E8-67FD-409C-AB45-BCD3B7954A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210" y="1489788"/>
            <a:ext cx="10073580" cy="489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926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66459FD-00CA-435B-8787-03131F1A4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6" name="Imagem 5" descr="Interface gráfica do usuário, Diagrama&#10;&#10;Descrição gerada automaticamente">
            <a:extLst>
              <a:ext uri="{FF2B5EF4-FFF2-40B4-BE49-F238E27FC236}">
                <a16:creationId xmlns:a16="http://schemas.microsoft.com/office/drawing/2014/main" id="{038B94C7-B54F-44C7-98CD-669FCE18F2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11" y="2837947"/>
            <a:ext cx="5561419" cy="3304138"/>
          </a:xfrm>
          <a:prstGeom prst="rect">
            <a:avLst/>
          </a:prstGeom>
        </p:spPr>
      </p:pic>
      <p:pic>
        <p:nvPicPr>
          <p:cNvPr id="8" name="Imagem 7" descr="Diagrama, Esquemático&#10;&#10;Descrição gerada automaticamente">
            <a:extLst>
              <a:ext uri="{FF2B5EF4-FFF2-40B4-BE49-F238E27FC236}">
                <a16:creationId xmlns:a16="http://schemas.microsoft.com/office/drawing/2014/main" id="{66FAA546-1532-4722-992C-E92B193ED6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089" y="2837947"/>
            <a:ext cx="6057896" cy="306705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682485AD-9925-4DB6-9213-445A8188FE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935" y="2118264"/>
            <a:ext cx="3963930" cy="6125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066C820-1EE8-4681-9FC6-D0CF655FA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4493" y="2118264"/>
            <a:ext cx="5054714" cy="61252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C9362740-4B23-4F9D-9AEA-B94E6A3095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74900" y="448603"/>
            <a:ext cx="6442200" cy="90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010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66459FD-00CA-435B-8787-03131F1A4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407" y="81957"/>
            <a:ext cx="12192000" cy="686176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7D20F8D-FC9B-460A-8A32-7B2BC4648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0" y="1337993"/>
            <a:ext cx="4243117" cy="495234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726CA1C-FD97-495D-9A0C-6B64FE71C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9829" y="842638"/>
            <a:ext cx="2887557" cy="49535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9767070-D6CC-4B49-96EA-26229BE982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873" y="852923"/>
            <a:ext cx="3944077" cy="48507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8986A4B-FD1E-4213-A5D4-FF455F599C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967" y="1459669"/>
            <a:ext cx="3847983" cy="483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412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66459FD-00CA-435B-8787-03131F1A4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1768"/>
          </a:xfrm>
          <a:prstGeom prst="rect">
            <a:avLst/>
          </a:prstGeom>
        </p:spPr>
      </p:pic>
      <p:pic>
        <p:nvPicPr>
          <p:cNvPr id="3" name="Imagem 2" descr="Uma imagem contendo Ícone&#10;&#10;Descrição gerada automaticamente">
            <a:extLst>
              <a:ext uri="{FF2B5EF4-FFF2-40B4-BE49-F238E27FC236}">
                <a16:creationId xmlns:a16="http://schemas.microsoft.com/office/drawing/2014/main" id="{DF487F2E-6148-4E82-9E45-548503E6D3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840" y="695002"/>
            <a:ext cx="2644209" cy="294931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7AB5159-D4F8-45DF-AF7D-034DB61C27AE}"/>
              </a:ext>
            </a:extLst>
          </p:cNvPr>
          <p:cNvSpPr txBox="1"/>
          <p:nvPr/>
        </p:nvSpPr>
        <p:spPr>
          <a:xfrm>
            <a:off x="2233612" y="3915548"/>
            <a:ext cx="77247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Então lembre-se jogador, temos o mundo ai fora para viver, mas nada nos impede de dar uma escapada rápida para o mundo magnífico dos jogos. </a:t>
            </a:r>
          </a:p>
          <a:p>
            <a:endParaRPr lang="pt-BR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pPr algn="ctr"/>
            <a:r>
              <a:rPr lang="pt-BR" b="1" dirty="0">
                <a:solidFill>
                  <a:srgbClr val="000000"/>
                </a:solidFill>
                <a:latin typeface="Helvetica" panose="020B0604020202020204" pitchFamily="34" charset="0"/>
              </a:rPr>
              <a:t>Meu nome é Raoann e eu serei uma ótimo programador !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1842443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39</Words>
  <Application>Microsoft Office PowerPoint</Application>
  <PresentationFormat>Widescreen</PresentationFormat>
  <Paragraphs>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Raoann Camara</dc:creator>
  <cp:lastModifiedBy>Raoann Camara</cp:lastModifiedBy>
  <cp:revision>8</cp:revision>
  <dcterms:created xsi:type="dcterms:W3CDTF">2021-05-30T19:51:53Z</dcterms:created>
  <dcterms:modified xsi:type="dcterms:W3CDTF">2021-05-31T00:17:29Z</dcterms:modified>
</cp:coreProperties>
</file>

<file path=docProps/thumbnail.jpeg>
</file>